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3.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3.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9.jpeg" ContentType="image/jpeg"/>
  <Override PartName="/ppt/media/image4.png" ContentType="image/png"/>
  <Override PartName="/ppt/media/image5.png" ContentType="image/png"/>
  <Override PartName="/ppt/media/image13.jpeg" ContentType="image/jpeg"/>
  <Override PartName="/ppt/media/image6.png" ContentType="image/png"/>
  <Override PartName="/ppt/media/image10.png" ContentType="image/png"/>
  <Override PartName="/ppt/media/image7.png" ContentType="image/png"/>
  <Override PartName="/ppt/media/image8.png" ContentType="image/png"/>
  <Override PartName="/ppt/media/image12.png" ContentType="image/png"/>
  <Override PartName="/ppt/media/image11.jpeg" ContentType="image/jpeg"/>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7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presProps" Target="presProps.xml"/>
</Relationships>
</file>

<file path=ppt/media/image1.png>
</file>

<file path=ppt/media/image10.png>
</file>

<file path=ppt/media/image11.jpe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6.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6.png"/>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rgbClr val="000000"/>
        </a:solidFill>
      </p:bgPr>
    </p:bg>
    <p:spTree>
      <p:nvGrpSpPr>
        <p:cNvPr id="1" name=""/>
        <p:cNvGrpSpPr/>
        <p:nvPr/>
      </p:nvGrpSpPr>
      <p:grpSpPr>
        <a:xfrm>
          <a:off x="0" y="0"/>
          <a:ext cx="0" cy="0"/>
          <a:chOff x="0" y="0"/>
          <a:chExt cx="0" cy="0"/>
        </a:xfrm>
      </p:grpSpPr>
      <p:pic>
        <p:nvPicPr>
          <p:cNvPr id="0" name="Google Shape;9;p2" descr=""/>
          <p:cNvPicPr/>
          <p:nvPr/>
        </p:nvPicPr>
        <p:blipFill>
          <a:blip r:embed="rId2"/>
          <a:srcRect l="3724" t="0" r="0" b="0"/>
          <a:stretch/>
        </p:blipFill>
        <p:spPr>
          <a:xfrm>
            <a:off x="0" y="0"/>
            <a:ext cx="9143640" cy="5143320"/>
          </a:xfrm>
          <a:prstGeom prst="rect">
            <a:avLst/>
          </a:prstGeom>
          <a:noFill/>
          <a:ln w="0">
            <a:noFill/>
          </a:ln>
        </p:spPr>
      </p:pic>
      <p:sp>
        <p:nvSpPr>
          <p:cNvPr id="1" name="PlaceHolder 1"/>
          <p:cNvSpPr>
            <a:spLocks noGrp="1"/>
          </p:cNvSpPr>
          <p:nvPr>
            <p:ph type="title"/>
          </p:nvPr>
        </p:nvSpPr>
        <p:spPr>
          <a:xfrm>
            <a:off x="511920" y="490680"/>
            <a:ext cx="5024520" cy="1759320"/>
          </a:xfrm>
          <a:prstGeom prst="rect">
            <a:avLst/>
          </a:prstGeom>
          <a:noFill/>
          <a:ln w="0">
            <a:noFill/>
          </a:ln>
        </p:spPr>
        <p:txBody>
          <a:bodyPr lIns="91440" rIns="91440" tIns="91440" bIns="91440" anchor="b">
            <a:noAutofit/>
          </a:bodyPr>
          <a:p>
            <a:pPr indent="0">
              <a:buNone/>
            </a:pPr>
            <a:r>
              <a:rPr b="0" lang="fr-FR" sz="4800" strike="noStrike" u="none">
                <a:solidFill>
                  <a:schemeClr val="dk1"/>
                </a:solidFill>
                <a:effectLst/>
                <a:uFillTx/>
                <a:latin typeface="Arial"/>
              </a:rPr>
              <a:t>Click to edit the title text format</a:t>
            </a:r>
            <a:endParaRPr b="0" lang="fr-FR" sz="4800" strike="noStrike" u="none">
              <a:solidFill>
                <a:schemeClr val="dk1"/>
              </a:solidFill>
              <a:effectLst/>
              <a:uFillTx/>
              <a:latin typeface="Arial"/>
            </a:endParaRPr>
          </a:p>
        </p:txBody>
      </p:sp>
      <p:sp>
        <p:nvSpPr>
          <p:cNvPr id="2" name="PlaceHolder 2"/>
          <p:cNvSpPr>
            <a:spLocks noGrp="1"/>
          </p:cNvSpPr>
          <p:nvPr>
            <p:ph type="body"/>
          </p:nvPr>
        </p:nvSpPr>
        <p:spPr>
          <a:xfrm>
            <a:off x="5585760" y="691200"/>
            <a:ext cx="3469320" cy="4452120"/>
          </a:xfrm>
          <a:prstGeom prst="rect">
            <a:avLst/>
          </a:prstGeom>
          <a:noFill/>
          <a:ln w="0">
            <a:noFill/>
          </a:ln>
        </p:spPr>
        <p:txBody>
          <a:bodyPr lIns="90000" rIns="90000" tIns="45000" bIns="45000" anchor="t">
            <a:normAutofit lnSpcReduction="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
    <p:bg>
      <p:bgPr>
        <a:solidFill>
          <a:srgbClr val="000000"/>
        </a:solidFill>
      </p:bgPr>
    </p:bg>
    <p:spTree>
      <p:nvGrpSpPr>
        <p:cNvPr id="1" name=""/>
        <p:cNvGrpSpPr/>
        <p:nvPr/>
      </p:nvGrpSpPr>
      <p:grpSpPr>
        <a:xfrm>
          <a:off x="0" y="0"/>
          <a:ext cx="0" cy="0"/>
          <a:chOff x="0" y="0"/>
          <a:chExt cx="0" cy="0"/>
        </a:xfrm>
      </p:grpSpPr>
      <p:pic>
        <p:nvPicPr>
          <p:cNvPr id="28" name="Google Shape;92;p19" descr=""/>
          <p:cNvPicPr/>
          <p:nvPr/>
        </p:nvPicPr>
        <p:blipFill>
          <a:blip r:embed="rId2"/>
          <a:stretch/>
        </p:blipFill>
        <p:spPr>
          <a:xfrm flipH="1" rot="10800000">
            <a:off x="0" y="192240"/>
            <a:ext cx="9143640" cy="4951080"/>
          </a:xfrm>
          <a:prstGeom prst="rect">
            <a:avLst/>
          </a:prstGeom>
          <a:noFill/>
          <a:ln w="0">
            <a:noFill/>
          </a:ln>
        </p:spPr>
      </p:pic>
      <p:sp>
        <p:nvSpPr>
          <p:cNvPr id="29" name="PlaceHolder 1"/>
          <p:cNvSpPr>
            <a:spLocks noGrp="1"/>
          </p:cNvSpPr>
          <p:nvPr>
            <p:ph type="title"/>
          </p:nvPr>
        </p:nvSpPr>
        <p:spPr>
          <a:xfrm>
            <a:off x="413280" y="309960"/>
            <a:ext cx="77036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30" name="PlaceHolder 2"/>
          <p:cNvSpPr>
            <a:spLocks noGrp="1"/>
          </p:cNvSpPr>
          <p:nvPr>
            <p:ph type="title"/>
          </p:nvPr>
        </p:nvSpPr>
        <p:spPr>
          <a:xfrm>
            <a:off x="531648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1" name="PlaceHolder 3"/>
          <p:cNvSpPr>
            <a:spLocks noGrp="1"/>
          </p:cNvSpPr>
          <p:nvPr>
            <p:ph type="title"/>
          </p:nvPr>
        </p:nvSpPr>
        <p:spPr>
          <a:xfrm>
            <a:off x="5316480" y="166788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2" name="PlaceHolder 4"/>
          <p:cNvSpPr>
            <a:spLocks noGrp="1"/>
          </p:cNvSpPr>
          <p:nvPr>
            <p:ph type="title"/>
          </p:nvPr>
        </p:nvSpPr>
        <p:spPr>
          <a:xfrm>
            <a:off x="2865240" y="1668240"/>
            <a:ext cx="7927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3" name="PlaceHolder 5"/>
          <p:cNvSpPr>
            <a:spLocks noGrp="1"/>
          </p:cNvSpPr>
          <p:nvPr>
            <p:ph type="title"/>
          </p:nvPr>
        </p:nvSpPr>
        <p:spPr>
          <a:xfrm>
            <a:off x="286452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4" name="PlaceHolder 6"/>
          <p:cNvSpPr>
            <a:spLocks noGrp="1"/>
          </p:cNvSpPr>
          <p:nvPr>
            <p:ph type="title"/>
          </p:nvPr>
        </p:nvSpPr>
        <p:spPr>
          <a:xfrm>
            <a:off x="412200" y="166788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5" name="PlaceHolder 7"/>
          <p:cNvSpPr>
            <a:spLocks noGrp="1"/>
          </p:cNvSpPr>
          <p:nvPr>
            <p:ph type="title"/>
          </p:nvPr>
        </p:nvSpPr>
        <p:spPr>
          <a:xfrm>
            <a:off x="41220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rgbClr val="000000"/>
        </a:solid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565560" y="510480"/>
            <a:ext cx="4192920" cy="754560"/>
          </a:xfrm>
          <a:prstGeom prst="rect">
            <a:avLst/>
          </a:prstGeom>
          <a:noFill/>
          <a:ln w="0">
            <a:noFill/>
          </a:ln>
        </p:spPr>
        <p:txBody>
          <a:bodyPr lIns="91440" rIns="91440" tIns="91440" bIns="91440" anchor="b">
            <a:noAutofit/>
          </a:bodyPr>
          <a:p>
            <a:pPr indent="0">
              <a:lnSpc>
                <a:spcPct val="100000"/>
              </a:lnSpc>
              <a:buNone/>
            </a:pPr>
            <a:r>
              <a:rPr b="0" lang="fr-FR" sz="4500" strike="noStrike" u="none">
                <a:solidFill>
                  <a:schemeClr val="lt2"/>
                </a:solidFill>
                <a:effectLst/>
                <a:uFillTx/>
                <a:latin typeface="Goldman"/>
                <a:ea typeface="Goldman"/>
              </a:rPr>
              <a:t>xx%</a:t>
            </a:r>
            <a:endParaRPr b="0" lang="fr-FR" sz="4500" strike="noStrike" u="none">
              <a:solidFill>
                <a:schemeClr val="dk1"/>
              </a:solidFill>
              <a:effectLst/>
              <a:uFillTx/>
              <a:latin typeface="Arial"/>
            </a:endParaRPr>
          </a:p>
        </p:txBody>
      </p:sp>
      <p:sp>
        <p:nvSpPr>
          <p:cNvPr id="37" name="PlaceHolder 2"/>
          <p:cNvSpPr>
            <a:spLocks noGrp="1"/>
          </p:cNvSpPr>
          <p:nvPr>
            <p:ph type="title"/>
          </p:nvPr>
        </p:nvSpPr>
        <p:spPr>
          <a:xfrm>
            <a:off x="565560" y="1970280"/>
            <a:ext cx="4192920" cy="754560"/>
          </a:xfrm>
          <a:prstGeom prst="rect">
            <a:avLst/>
          </a:prstGeom>
          <a:noFill/>
          <a:ln w="0">
            <a:noFill/>
          </a:ln>
        </p:spPr>
        <p:txBody>
          <a:bodyPr lIns="91440" rIns="91440" tIns="91440" bIns="91440" anchor="b">
            <a:noAutofit/>
          </a:bodyPr>
          <a:p>
            <a:pPr indent="0">
              <a:lnSpc>
                <a:spcPct val="100000"/>
              </a:lnSpc>
              <a:buNone/>
            </a:pPr>
            <a:r>
              <a:rPr b="0" lang="fr-FR" sz="4500" strike="noStrike" u="none">
                <a:solidFill>
                  <a:schemeClr val="lt2"/>
                </a:solidFill>
                <a:effectLst/>
                <a:uFillTx/>
                <a:latin typeface="Goldman"/>
                <a:ea typeface="Goldman"/>
              </a:rPr>
              <a:t>xx%</a:t>
            </a:r>
            <a:endParaRPr b="0" lang="fr-FR" sz="4500" strike="noStrike" u="none">
              <a:solidFill>
                <a:schemeClr val="dk1"/>
              </a:solidFill>
              <a:effectLst/>
              <a:uFillTx/>
              <a:latin typeface="Arial"/>
            </a:endParaRPr>
          </a:p>
        </p:txBody>
      </p:sp>
      <p:pic>
        <p:nvPicPr>
          <p:cNvPr id="38" name="Google Shape;111;p20" descr=""/>
          <p:cNvPicPr/>
          <p:nvPr/>
        </p:nvPicPr>
        <p:blipFill>
          <a:blip r:embed="rId2"/>
          <a:srcRect l="659" t="0" r="5106" b="5177"/>
          <a:stretch/>
        </p:blipFill>
        <p:spPr>
          <a:xfrm rot="10800000">
            <a:off x="56880" y="0"/>
            <a:ext cx="9087120" cy="5143320"/>
          </a:xfrm>
          <a:prstGeom prst="rect">
            <a:avLst/>
          </a:prstGeom>
          <a:noFill/>
          <a:ln w="0">
            <a:noFill/>
          </a:ln>
        </p:spPr>
      </p:pic>
      <p:pic>
        <p:nvPicPr>
          <p:cNvPr id="39" name="Google Shape;112;p20" descr=""/>
          <p:cNvPicPr/>
          <p:nvPr/>
        </p:nvPicPr>
        <p:blipFill>
          <a:blip r:embed="rId3"/>
          <a:srcRect l="73197" t="14242" r="0" b="33519"/>
          <a:stretch/>
        </p:blipFill>
        <p:spPr>
          <a:xfrm rot="10800000">
            <a:off x="360" y="2557440"/>
            <a:ext cx="2449440" cy="2585880"/>
          </a:xfrm>
          <a:prstGeom prst="rect">
            <a:avLst/>
          </a:prstGeom>
          <a:noFill/>
          <a:ln w="0">
            <a:noFill/>
          </a:ln>
        </p:spPr>
      </p:pic>
      <p:sp>
        <p:nvSpPr>
          <p:cNvPr id="40" name="PlaceHolder 3"/>
          <p:cNvSpPr>
            <a:spLocks noGrp="1"/>
          </p:cNvSpPr>
          <p:nvPr>
            <p:ph type="body"/>
          </p:nvPr>
        </p:nvSpPr>
        <p:spPr>
          <a:xfrm>
            <a:off x="4836600" y="1193400"/>
            <a:ext cx="4307040" cy="39499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rgbClr val="000000"/>
        </a:solidFill>
      </p:bgPr>
    </p:bg>
    <p:spTree>
      <p:nvGrpSpPr>
        <p:cNvPr id="1" name=""/>
        <p:cNvGrpSpPr/>
        <p:nvPr/>
      </p:nvGrpSpPr>
      <p:grpSpPr>
        <a:xfrm>
          <a:off x="0" y="0"/>
          <a:ext cx="0" cy="0"/>
          <a:chOff x="0" y="0"/>
          <a:chExt cx="0" cy="0"/>
        </a:xfrm>
      </p:grpSpPr>
      <p:pic>
        <p:nvPicPr>
          <p:cNvPr id="41" name="Google Shape;14;p3" descr=""/>
          <p:cNvPicPr/>
          <p:nvPr/>
        </p:nvPicPr>
        <p:blipFill>
          <a:blip r:embed="rId2"/>
          <a:srcRect l="3735" t="0" r="0" b="0"/>
          <a:stretch/>
        </p:blipFill>
        <p:spPr>
          <a:xfrm>
            <a:off x="0" y="0"/>
            <a:ext cx="9143640" cy="5143320"/>
          </a:xfrm>
          <a:prstGeom prst="rect">
            <a:avLst/>
          </a:prstGeom>
          <a:noFill/>
          <a:ln w="0">
            <a:noFill/>
          </a:ln>
        </p:spPr>
      </p:pic>
      <p:sp>
        <p:nvSpPr>
          <p:cNvPr id="42" name="PlaceHolder 1"/>
          <p:cNvSpPr>
            <a:spLocks noGrp="1"/>
          </p:cNvSpPr>
          <p:nvPr>
            <p:ph type="title"/>
          </p:nvPr>
        </p:nvSpPr>
        <p:spPr>
          <a:xfrm>
            <a:off x="370080" y="2355480"/>
            <a:ext cx="4792680" cy="1581120"/>
          </a:xfrm>
          <a:prstGeom prst="rect">
            <a:avLst/>
          </a:prstGeom>
          <a:noFill/>
          <a:ln w="0">
            <a:noFill/>
          </a:ln>
        </p:spPr>
        <p:txBody>
          <a:bodyPr lIns="91440" rIns="91440" tIns="91440" bIns="91440" anchor="b">
            <a:noAutofit/>
          </a:bodyPr>
          <a:p>
            <a:pPr indent="0">
              <a:buNone/>
            </a:pPr>
            <a:r>
              <a:rPr b="0" lang="fr-FR" sz="4600" strike="noStrike" u="none">
                <a:solidFill>
                  <a:schemeClr val="dk1"/>
                </a:solidFill>
                <a:effectLst/>
                <a:uFillTx/>
                <a:latin typeface="Arial"/>
              </a:rPr>
              <a:t>Click to edit the title text format</a:t>
            </a:r>
            <a:endParaRPr b="0" lang="fr-FR" sz="4600" strike="noStrike" u="none">
              <a:solidFill>
                <a:schemeClr val="dk1"/>
              </a:solidFill>
              <a:effectLst/>
              <a:uFillTx/>
              <a:latin typeface="Arial"/>
            </a:endParaRPr>
          </a:p>
        </p:txBody>
      </p:sp>
      <p:sp>
        <p:nvSpPr>
          <p:cNvPr id="43" name="PlaceHolder 2"/>
          <p:cNvSpPr>
            <a:spLocks noGrp="1"/>
          </p:cNvSpPr>
          <p:nvPr>
            <p:ph type="title"/>
          </p:nvPr>
        </p:nvSpPr>
        <p:spPr>
          <a:xfrm>
            <a:off x="6351120" y="152640"/>
            <a:ext cx="1267920" cy="1269360"/>
          </a:xfrm>
          <a:prstGeom prst="rect">
            <a:avLst/>
          </a:prstGeom>
          <a:noFill/>
          <a:ln w="0">
            <a:noFill/>
          </a:ln>
        </p:spPr>
        <p:txBody>
          <a:bodyPr lIns="91440" rIns="91440" tIns="91440" bIns="91440" anchor="ctr">
            <a:noAutofit/>
          </a:bodyPr>
          <a:p>
            <a:pPr indent="0" algn="ctr">
              <a:lnSpc>
                <a:spcPct val="100000"/>
              </a:lnSpc>
              <a:buNone/>
            </a:pPr>
            <a:r>
              <a:rPr b="0" lang="fr-FR" sz="6000" strike="noStrike" u="none">
                <a:solidFill>
                  <a:schemeClr val="dk1"/>
                </a:solidFill>
                <a:effectLst/>
                <a:uFillTx/>
                <a:latin typeface="Goldman"/>
                <a:ea typeface="Goldman"/>
              </a:rPr>
              <a:t>xx%</a:t>
            </a:r>
            <a:endParaRPr b="0" lang="fr-FR" sz="6000" strike="noStrike" u="none">
              <a:solidFill>
                <a:schemeClr val="dk1"/>
              </a:solidFill>
              <a:effectLst/>
              <a:uFillTx/>
              <a:latin typeface="Arial"/>
            </a:endParaRPr>
          </a:p>
        </p:txBody>
      </p:sp>
      <p:sp>
        <p:nvSpPr>
          <p:cNvPr id="44" name="PlaceHolder 3"/>
          <p:cNvSpPr>
            <a:spLocks noGrp="1"/>
          </p:cNvSpPr>
          <p:nvPr>
            <p:ph type="body"/>
          </p:nvPr>
        </p:nvSpPr>
        <p:spPr>
          <a:xfrm>
            <a:off x="5195520" y="1507320"/>
            <a:ext cx="3948480" cy="297324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rgbClr val="000000"/>
        </a:solidFill>
      </p:bgPr>
    </p:bg>
    <p:spTree>
      <p:nvGrpSpPr>
        <p:cNvPr id="1" name=""/>
        <p:cNvGrpSpPr/>
        <p:nvPr/>
      </p:nvGrpSpPr>
      <p:grpSpPr>
        <a:xfrm>
          <a:off x="0" y="0"/>
          <a:ext cx="0" cy="0"/>
          <a:chOff x="0" y="0"/>
          <a:chExt cx="0" cy="0"/>
        </a:xfrm>
      </p:grpSpPr>
      <p:pic>
        <p:nvPicPr>
          <p:cNvPr id="45" name="Google Shape;115;p21" descr=""/>
          <p:cNvPicPr/>
          <p:nvPr/>
        </p:nvPicPr>
        <p:blipFill>
          <a:blip r:embed="rId2"/>
          <a:srcRect l="-8567" t="0" r="12300" b="0"/>
          <a:stretch/>
        </p:blipFill>
        <p:spPr>
          <a:xfrm rot="10800000">
            <a:off x="360" y="0"/>
            <a:ext cx="9143640" cy="5143320"/>
          </a:xfrm>
          <a:prstGeom prst="rect">
            <a:avLst/>
          </a:prstGeom>
          <a:noFill/>
          <a:ln w="0">
            <a:noFill/>
          </a:ln>
        </p:spPr>
      </p:pic>
      <p:sp>
        <p:nvSpPr>
          <p:cNvPr id="46" name="PlaceHolder 1"/>
          <p:cNvSpPr>
            <a:spLocks noGrp="1"/>
          </p:cNvSpPr>
          <p:nvPr>
            <p:ph type="title"/>
          </p:nvPr>
        </p:nvSpPr>
        <p:spPr>
          <a:xfrm>
            <a:off x="565560" y="504720"/>
            <a:ext cx="5089680" cy="1058400"/>
          </a:xfrm>
          <a:prstGeom prst="rect">
            <a:avLst/>
          </a:prstGeom>
          <a:noFill/>
          <a:ln w="0">
            <a:noFill/>
          </a:ln>
        </p:spPr>
        <p:txBody>
          <a:bodyPr lIns="91440" rIns="91440" tIns="91440" bIns="91440" anchor="b">
            <a:noAutofit/>
          </a:bodyPr>
          <a:p>
            <a:pPr indent="0">
              <a:buNone/>
            </a:pPr>
            <a:r>
              <a:rPr b="0" lang="fr-FR" sz="5400" strike="noStrike" u="none">
                <a:solidFill>
                  <a:schemeClr val="dk1"/>
                </a:solidFill>
                <a:effectLst/>
                <a:uFillTx/>
                <a:latin typeface="Arial"/>
              </a:rPr>
              <a:t>Click to edit the title text format</a:t>
            </a:r>
            <a:endParaRPr b="0" lang="fr-FR" sz="5400" strike="noStrike" u="none">
              <a:solidFill>
                <a:schemeClr val="dk1"/>
              </a:solidFill>
              <a:effectLst/>
              <a:uFillTx/>
              <a:latin typeface="Arial"/>
            </a:endParaRPr>
          </a:p>
        </p:txBody>
      </p:sp>
      <p:sp>
        <p:nvSpPr>
          <p:cNvPr id="47" name="Google Shape;118;p21"/>
          <p:cNvSpPr/>
          <p:nvPr/>
        </p:nvSpPr>
        <p:spPr>
          <a:xfrm>
            <a:off x="5766840" y="3377160"/>
            <a:ext cx="2976840" cy="555840"/>
          </a:xfrm>
          <a:prstGeom prst="rect">
            <a:avLst/>
          </a:prstGeom>
          <a:noFill/>
          <a:ln w="0">
            <a:noFill/>
          </a:ln>
        </p:spPr>
        <p:style>
          <a:lnRef idx="0"/>
          <a:fillRef idx="0"/>
          <a:effectRef idx="0"/>
          <a:fontRef idx="minor"/>
        </p:style>
        <p:txBody>
          <a:bodyPr tIns="91440" bIns="91440" anchor="t">
            <a:noAutofit/>
          </a:bodyPr>
          <a:p>
            <a:pPr algn="r" defTabSz="914400">
              <a:lnSpc>
                <a:spcPct val="100000"/>
              </a:lnSpc>
              <a:tabLst>
                <a:tab algn="l" pos="0"/>
              </a:tabLst>
            </a:pPr>
            <a:r>
              <a:rPr b="1" lang="en" sz="1000" strike="noStrike" u="none">
                <a:solidFill>
                  <a:schemeClr val="dk1"/>
                </a:solidFill>
                <a:effectLst/>
                <a:uFillTx/>
                <a:latin typeface="Open Sans"/>
                <a:ea typeface="Open Sans"/>
              </a:rPr>
              <a:t>CREDITS:</a:t>
            </a:r>
            <a:r>
              <a:rPr b="0" lang="en" sz="1000" strike="noStrike" u="none">
                <a:solidFill>
                  <a:schemeClr val="dk1"/>
                </a:solidFill>
                <a:effectLst/>
                <a:uFillTx/>
                <a:latin typeface="Open Sans"/>
                <a:ea typeface="Open Sans"/>
              </a:rPr>
              <a:t> This presentation template was created by </a:t>
            </a:r>
            <a:r>
              <a:rPr b="1" lang="en" sz="1000" strike="noStrike" u="sng">
                <a:solidFill>
                  <a:schemeClr val="dk1"/>
                </a:solidFill>
                <a:effectLst/>
                <a:uFillTx/>
                <a:latin typeface="Open Sans"/>
                <a:ea typeface="Open Sans"/>
                <a:hlinkClick r:id="rId3"/>
              </a:rPr>
              <a:t>Slidesgo</a:t>
            </a:r>
            <a:r>
              <a:rPr b="0" lang="en" sz="1000" strike="noStrike" u="none">
                <a:solidFill>
                  <a:schemeClr val="dk1"/>
                </a:solidFill>
                <a:effectLst/>
                <a:uFillTx/>
                <a:latin typeface="Open Sans"/>
                <a:ea typeface="Open Sans"/>
              </a:rPr>
              <a:t>, and includes icons, infographics &amp; images by </a:t>
            </a:r>
            <a:r>
              <a:rPr b="1" lang="en" sz="1000" strike="noStrike" u="sng">
                <a:solidFill>
                  <a:schemeClr val="dk1"/>
                </a:solidFill>
                <a:effectLst/>
                <a:uFillTx/>
                <a:latin typeface="Open Sans"/>
                <a:ea typeface="Open Sans"/>
                <a:hlinkClick r:id="rId4"/>
              </a:rPr>
              <a:t>Freepik</a:t>
            </a:r>
            <a:r>
              <a:rPr b="0" lang="en" sz="1000" strike="noStrike" u="none">
                <a:solidFill>
                  <a:schemeClr val="dk1"/>
                </a:solidFill>
                <a:effectLst/>
                <a:uFillTx/>
                <a:latin typeface="Open Sans"/>
                <a:ea typeface="Open Sans"/>
              </a:rPr>
              <a:t> </a:t>
            </a:r>
            <a:endParaRPr b="0" lang="en-US" sz="1000" strike="noStrike" u="none">
              <a:solidFill>
                <a:srgbClr val="ffffff"/>
              </a:solidFill>
              <a:effectLst/>
              <a:uFillTx/>
              <a:latin typeface="OpenSymbo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bg>
      <p:bgPr>
        <a:solidFill>
          <a:srgbClr val="000000"/>
        </a:solidFill>
      </p:bgPr>
    </p:bg>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bg>
      <p:bgPr>
        <a:solidFill>
          <a:srgbClr val="000000"/>
        </a:solidFill>
      </p:bgPr>
    </p:bg>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rgbClr val="000000"/>
        </a:solidFill>
      </p:bgPr>
    </p:bg>
    <p:spTree>
      <p:nvGrpSpPr>
        <p:cNvPr id="1" name=""/>
        <p:cNvGrpSpPr/>
        <p:nvPr/>
      </p:nvGrpSpPr>
      <p:grpSpPr>
        <a:xfrm>
          <a:off x="0" y="0"/>
          <a:ext cx="0" cy="0"/>
          <a:chOff x="0" y="0"/>
          <a:chExt cx="0" cy="0"/>
        </a:xfrm>
      </p:grpSpPr>
      <p:pic>
        <p:nvPicPr>
          <p:cNvPr id="48" name="Google Shape;20;p4" descr=""/>
          <p:cNvPicPr/>
          <p:nvPr/>
        </p:nvPicPr>
        <p:blipFill>
          <a:blip r:embed="rId2"/>
          <a:srcRect l="0" t="-7978" r="0" b="7978"/>
          <a:stretch/>
        </p:blipFill>
        <p:spPr>
          <a:xfrm flipH="1" rot="10800000">
            <a:off x="0" y="0"/>
            <a:ext cx="9143640" cy="5143320"/>
          </a:xfrm>
          <a:prstGeom prst="rect">
            <a:avLst/>
          </a:prstGeom>
          <a:noFill/>
          <a:ln w="0">
            <a:noFill/>
          </a:ln>
        </p:spPr>
      </p:pic>
      <p:sp>
        <p:nvSpPr>
          <p:cNvPr id="49" name="PlaceHolder 1"/>
          <p:cNvSpPr>
            <a:spLocks noGrp="1"/>
          </p:cNvSpPr>
          <p:nvPr>
            <p:ph type="title"/>
          </p:nvPr>
        </p:nvSpPr>
        <p:spPr>
          <a:xfrm>
            <a:off x="413280" y="309960"/>
            <a:ext cx="81248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50" name="PlaceHolder 2"/>
          <p:cNvSpPr>
            <a:spLocks noGrp="1"/>
          </p:cNvSpPr>
          <p:nvPr>
            <p:ph type="body"/>
          </p:nvPr>
        </p:nvSpPr>
        <p:spPr>
          <a:xfrm>
            <a:off x="413280" y="1089000"/>
            <a:ext cx="8124840" cy="34304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rgbClr val="000000"/>
        </a:solidFill>
      </p:bgPr>
    </p:bg>
    <p:spTree>
      <p:nvGrpSpPr>
        <p:cNvPr id="1" name=""/>
        <p:cNvGrpSpPr/>
        <p:nvPr/>
      </p:nvGrpSpPr>
      <p:grpSpPr>
        <a:xfrm>
          <a:off x="0" y="0"/>
          <a:ext cx="0" cy="0"/>
          <a:chOff x="0" y="0"/>
          <a:chExt cx="0" cy="0"/>
        </a:xfrm>
      </p:grpSpPr>
      <p:grpSp>
        <p:nvGrpSpPr>
          <p:cNvPr id="51" name="Google Shape;24;p5"/>
          <p:cNvGrpSpPr/>
          <p:nvPr/>
        </p:nvGrpSpPr>
        <p:grpSpPr>
          <a:xfrm>
            <a:off x="0" y="0"/>
            <a:ext cx="9143640" cy="5143680"/>
            <a:chOff x="0" y="0"/>
            <a:chExt cx="9143640" cy="5143680"/>
          </a:xfrm>
        </p:grpSpPr>
        <p:pic>
          <p:nvPicPr>
            <p:cNvPr id="52" name="Google Shape;25;p5" descr=""/>
            <p:cNvPicPr/>
            <p:nvPr/>
          </p:nvPicPr>
          <p:blipFill>
            <a:blip r:embed="rId2"/>
            <a:srcRect l="734" t="14280" r="5031" b="-9100"/>
            <a:stretch/>
          </p:blipFill>
          <p:spPr>
            <a:xfrm flipH="1" rot="10800000">
              <a:off x="0" y="0"/>
              <a:ext cx="9087120" cy="5143320"/>
            </a:xfrm>
            <a:prstGeom prst="rect">
              <a:avLst/>
            </a:prstGeom>
            <a:noFill/>
            <a:ln w="0">
              <a:noFill/>
            </a:ln>
          </p:spPr>
        </p:pic>
        <p:pic>
          <p:nvPicPr>
            <p:cNvPr id="53" name="Google Shape;26;p5" descr=""/>
            <p:cNvPicPr/>
            <p:nvPr/>
          </p:nvPicPr>
          <p:blipFill>
            <a:blip r:embed="rId3"/>
            <a:srcRect l="72344" t="21048" r="853" b="26716"/>
            <a:stretch/>
          </p:blipFill>
          <p:spPr>
            <a:xfrm>
              <a:off x="6694200" y="0"/>
              <a:ext cx="2449440" cy="2585880"/>
            </a:xfrm>
            <a:prstGeom prst="rect">
              <a:avLst/>
            </a:prstGeom>
            <a:noFill/>
            <a:ln w="0">
              <a:noFill/>
            </a:ln>
          </p:spPr>
        </p:pic>
      </p:grpSp>
      <p:sp>
        <p:nvSpPr>
          <p:cNvPr id="54" name="PlaceHolder 1"/>
          <p:cNvSpPr>
            <a:spLocks noGrp="1"/>
          </p:cNvSpPr>
          <p:nvPr>
            <p:ph type="title"/>
          </p:nvPr>
        </p:nvSpPr>
        <p:spPr>
          <a:xfrm>
            <a:off x="413280" y="30996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55" name="PlaceHolder 2"/>
          <p:cNvSpPr>
            <a:spLocks noGrp="1"/>
          </p:cNvSpPr>
          <p:nvPr>
            <p:ph type="body"/>
          </p:nvPr>
        </p:nvSpPr>
        <p:spPr>
          <a:xfrm>
            <a:off x="0" y="1831320"/>
            <a:ext cx="3782160" cy="2440800"/>
          </a:xfrm>
          <a:prstGeom prst="rect">
            <a:avLst/>
          </a:prstGeom>
          <a:noFill/>
          <a:ln w="0">
            <a:noFill/>
          </a:ln>
        </p:spPr>
        <p:txBody>
          <a:bodyPr lIns="90000" rIns="90000" tIns="45000" bIns="45000" anchor="t">
            <a:normAutofit fontScale="925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rgbClr val="000000"/>
        </a:solidFill>
      </p:bgPr>
    </p:bg>
    <p:spTree>
      <p:nvGrpSpPr>
        <p:cNvPr id="1" name=""/>
        <p:cNvGrpSpPr/>
        <p:nvPr/>
      </p:nvGrpSpPr>
      <p:grpSpPr>
        <a:xfrm>
          <a:off x="0" y="0"/>
          <a:ext cx="0" cy="0"/>
          <a:chOff x="0" y="0"/>
          <a:chExt cx="0" cy="0"/>
        </a:xfrm>
      </p:grpSpPr>
      <p:pic>
        <p:nvPicPr>
          <p:cNvPr id="56" name="Google Shape;34;p6" descr=""/>
          <p:cNvPicPr/>
          <p:nvPr/>
        </p:nvPicPr>
        <p:blipFill>
          <a:blip r:embed="rId2"/>
          <a:stretch/>
        </p:blipFill>
        <p:spPr>
          <a:xfrm>
            <a:off x="0" y="0"/>
            <a:ext cx="9143640" cy="4951080"/>
          </a:xfrm>
          <a:prstGeom prst="rect">
            <a:avLst/>
          </a:prstGeom>
          <a:noFill/>
          <a:ln w="0">
            <a:noFill/>
          </a:ln>
        </p:spPr>
      </p:pic>
      <p:sp>
        <p:nvSpPr>
          <p:cNvPr id="57" name="PlaceHolder 1"/>
          <p:cNvSpPr>
            <a:spLocks noGrp="1"/>
          </p:cNvSpPr>
          <p:nvPr>
            <p:ph type="title"/>
          </p:nvPr>
        </p:nvSpPr>
        <p:spPr>
          <a:xfrm>
            <a:off x="413280" y="309960"/>
            <a:ext cx="833940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rgbClr val="000000"/>
        </a:solidFill>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228600" y="228600"/>
            <a:ext cx="3998160" cy="1445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rIns="90000" tIns="45000" bIns="45000" anchor="t">
            <a:normAutofit lnSpcReduction="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rgbClr val="000000"/>
        </a:solidFill>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1284120" y="1953000"/>
            <a:ext cx="6575760" cy="799200"/>
          </a:xfrm>
          <a:prstGeom prst="rect">
            <a:avLst/>
          </a:prstGeom>
          <a:noFill/>
          <a:ln w="0">
            <a:noFill/>
          </a:ln>
        </p:spPr>
        <p:txBody>
          <a:bodyPr lIns="91440" rIns="91440" tIns="91440" bIns="91440" anchor="b">
            <a:noAutofit/>
          </a:bodyPr>
          <a:p>
            <a:pPr indent="0" algn="ctr">
              <a:lnSpc>
                <a:spcPct val="100000"/>
              </a:lnSpc>
              <a:buNone/>
            </a:pPr>
            <a:r>
              <a:rPr b="0" lang="fr-FR" sz="6000" strike="noStrike" u="none">
                <a:solidFill>
                  <a:schemeClr val="accent1"/>
                </a:solidFill>
                <a:effectLst/>
                <a:uFillTx/>
                <a:latin typeface="Goldman"/>
                <a:ea typeface="Goldman"/>
              </a:rPr>
              <a:t>xx%</a:t>
            </a:r>
            <a:endParaRPr b="0" lang="fr-FR" sz="6000" strike="noStrike" u="none">
              <a:solidFill>
                <a:schemeClr val="dk1"/>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rgbClr val="000000"/>
        </a:solid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388160" y="1307160"/>
            <a:ext cx="636732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rgbClr val="000000"/>
        </a:solidFill>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rgbClr val="000000"/>
        </a:solidFill>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64" name="PlaceHolder 2"/>
          <p:cNvSpPr>
            <a:spLocks noGrp="1"/>
          </p:cNvSpPr>
          <p:nvPr>
            <p:ph type="title"/>
          </p:nvPr>
        </p:nvSpPr>
        <p:spPr>
          <a:xfrm>
            <a:off x="228600" y="4666320"/>
            <a:ext cx="3355560" cy="248400"/>
          </a:xfrm>
          <a:prstGeom prst="rect">
            <a:avLst/>
          </a:prstGeom>
          <a:solidFill>
            <a:schemeClr val="dk1"/>
          </a:solidFill>
          <a:ln w="0">
            <a:noFill/>
          </a:ln>
        </p:spPr>
        <p:txBody>
          <a:bodyPr lIns="91440" rIns="91440" tIns="91440" bIns="91440" anchor="ctr">
            <a:noAutofit/>
          </a:bodyPr>
          <a:p>
            <a:pPr indent="0">
              <a:buNone/>
            </a:pPr>
            <a:r>
              <a:rPr b="0" lang="fr-FR" sz="1200" strike="noStrike" u="none">
                <a:solidFill>
                  <a:schemeClr val="dk1"/>
                </a:solidFill>
                <a:effectLst/>
                <a:uFillTx/>
                <a:latin typeface="Arial"/>
              </a:rPr>
              <a:t>Click to edit the title text format</a:t>
            </a:r>
            <a:endParaRPr b="0" lang="fr-FR" sz="1200" strike="noStrike" u="none">
              <a:solidFill>
                <a:schemeClr val="dk1"/>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65" name="Google Shape;126;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67" name="Google Shape;129;p27"/>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2_1">
    <p:bg>
      <p:bgPr>
        <a:solidFill>
          <a:srgbClr val="000000"/>
        </a:solidFill>
      </p:bgPr>
    </p:bg>
    <p:spTree>
      <p:nvGrpSpPr>
        <p:cNvPr id="1" name=""/>
        <p:cNvGrpSpPr/>
        <p:nvPr/>
      </p:nvGrpSpPr>
      <p:grpSpPr>
        <a:xfrm>
          <a:off x="0" y="0"/>
          <a:ext cx="0" cy="0"/>
          <a:chOff x="0" y="0"/>
          <a:chExt cx="0" cy="0"/>
        </a:xfrm>
      </p:grpSpPr>
      <p:pic>
        <p:nvPicPr>
          <p:cNvPr id="4" name="Google Shape;54;p13" descr=""/>
          <p:cNvPicPr/>
          <p:nvPr/>
        </p:nvPicPr>
        <p:blipFill>
          <a:blip r:embed="rId2"/>
          <a:stretch/>
        </p:blipFill>
        <p:spPr>
          <a:xfrm>
            <a:off x="0" y="3600"/>
            <a:ext cx="9143640" cy="5143320"/>
          </a:xfrm>
          <a:prstGeom prst="rect">
            <a:avLst/>
          </a:prstGeom>
          <a:noFill/>
          <a:ln w="0">
            <a:noFill/>
          </a:ln>
        </p:spPr>
      </p:pic>
      <p:sp>
        <p:nvSpPr>
          <p:cNvPr id="5" name="PlaceHolder 1"/>
          <p:cNvSpPr>
            <a:spLocks noGrp="1"/>
          </p:cNvSpPr>
          <p:nvPr>
            <p:ph type="title"/>
          </p:nvPr>
        </p:nvSpPr>
        <p:spPr>
          <a:xfrm>
            <a:off x="282240" y="391824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6" name="PlaceHolder 2"/>
          <p:cNvSpPr>
            <a:spLocks noGrp="1"/>
          </p:cNvSpPr>
          <p:nvPr>
            <p:ph type="title"/>
          </p:nvPr>
        </p:nvSpPr>
        <p:spPr>
          <a:xfrm>
            <a:off x="282240" y="285552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7" name="PlaceHolder 3"/>
          <p:cNvSpPr>
            <a:spLocks noGrp="1"/>
          </p:cNvSpPr>
          <p:nvPr>
            <p:ph type="title"/>
          </p:nvPr>
        </p:nvSpPr>
        <p:spPr>
          <a:xfrm>
            <a:off x="282960" y="2324160"/>
            <a:ext cx="86400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8" name="PlaceHolder 4"/>
          <p:cNvSpPr>
            <a:spLocks noGrp="1"/>
          </p:cNvSpPr>
          <p:nvPr>
            <p:ph type="title"/>
          </p:nvPr>
        </p:nvSpPr>
        <p:spPr>
          <a:xfrm>
            <a:off x="282240" y="338688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9" name="PlaceHolder 5"/>
          <p:cNvSpPr>
            <a:spLocks noGrp="1"/>
          </p:cNvSpPr>
          <p:nvPr>
            <p:ph type="title"/>
          </p:nvPr>
        </p:nvSpPr>
        <p:spPr>
          <a:xfrm>
            <a:off x="282240" y="444996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10" name="PlaceHolder 6"/>
          <p:cNvSpPr>
            <a:spLocks noGrp="1"/>
          </p:cNvSpPr>
          <p:nvPr>
            <p:ph type="title"/>
          </p:nvPr>
        </p:nvSpPr>
        <p:spPr>
          <a:xfrm>
            <a:off x="5221440" y="308520"/>
            <a:ext cx="3631320" cy="100044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bg>
      <p:bgPr>
        <a:solidFill>
          <a:srgbClr val="000000"/>
        </a:solidFill>
      </p:bgPr>
    </p:bg>
    <p:spTree>
      <p:nvGrpSpPr>
        <p:cNvPr id="1" name=""/>
        <p:cNvGrpSpPr/>
        <p:nvPr/>
      </p:nvGrpSpPr>
      <p:grpSpPr>
        <a:xfrm>
          <a:off x="0" y="0"/>
          <a:ext cx="0" cy="0"/>
          <a:chOff x="0" y="0"/>
          <a:chExt cx="0" cy="0"/>
        </a:xfrm>
      </p:grpSpPr>
      <p:pic>
        <p:nvPicPr>
          <p:cNvPr id="11" name="Google Shape;67;p14" descr=""/>
          <p:cNvPicPr/>
          <p:nvPr/>
        </p:nvPicPr>
        <p:blipFill>
          <a:blip r:embed="rId2"/>
          <a:srcRect l="616" t="0" r="0" b="0"/>
          <a:stretch/>
        </p:blipFill>
        <p:spPr>
          <a:xfrm>
            <a:off x="0" y="0"/>
            <a:ext cx="9087120" cy="5143320"/>
          </a:xfrm>
          <a:prstGeom prst="rect">
            <a:avLst/>
          </a:prstGeom>
          <a:noFill/>
          <a:ln w="0">
            <a:noFill/>
          </a:ln>
        </p:spPr>
      </p:pic>
      <p:sp>
        <p:nvSpPr>
          <p:cNvPr id="12" name="PlaceHolder 1"/>
          <p:cNvSpPr>
            <a:spLocks noGrp="1"/>
          </p:cNvSpPr>
          <p:nvPr>
            <p:ph type="title"/>
          </p:nvPr>
        </p:nvSpPr>
        <p:spPr>
          <a:xfrm>
            <a:off x="1677600" y="485640"/>
            <a:ext cx="7175520" cy="1355400"/>
          </a:xfrm>
          <a:prstGeom prst="rect">
            <a:avLst/>
          </a:prstGeom>
          <a:noFill/>
          <a:ln w="0">
            <a:noFill/>
          </a:ln>
        </p:spPr>
        <p:txBody>
          <a:bodyPr lIns="91440" rIns="91440" tIns="91440" bIns="91440" anchor="t">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1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bg>
      <p:bgPr>
        <a:solidFill>
          <a:srgbClr val="000000"/>
        </a:solidFill>
      </p:bgPr>
    </p:bg>
    <p:spTree>
      <p:nvGrpSpPr>
        <p:cNvPr id="1" name=""/>
        <p:cNvGrpSpPr/>
        <p:nvPr/>
      </p:nvGrpSpPr>
      <p:grpSpPr>
        <a:xfrm>
          <a:off x="0" y="0"/>
          <a:ext cx="0" cy="0"/>
          <a:chOff x="0" y="0"/>
          <a:chExt cx="0" cy="0"/>
        </a:xfrm>
      </p:grpSpPr>
      <p:pic>
        <p:nvPicPr>
          <p:cNvPr id="14" name="Google Shape;71;p15" descr=""/>
          <p:cNvPicPr/>
          <p:nvPr/>
        </p:nvPicPr>
        <p:blipFill>
          <a:blip r:embed="rId2"/>
          <a:stretch/>
        </p:blipFill>
        <p:spPr>
          <a:xfrm>
            <a:off x="0" y="0"/>
            <a:ext cx="9143640" cy="5143320"/>
          </a:xfrm>
          <a:prstGeom prst="rect">
            <a:avLst/>
          </a:prstGeom>
          <a:noFill/>
          <a:ln w="0">
            <a:noFill/>
          </a:ln>
        </p:spPr>
      </p:pic>
      <p:sp>
        <p:nvSpPr>
          <p:cNvPr id="15" name="PlaceHolder 1"/>
          <p:cNvSpPr>
            <a:spLocks noGrp="1"/>
          </p:cNvSpPr>
          <p:nvPr>
            <p:ph type="body"/>
          </p:nvPr>
        </p:nvSpPr>
        <p:spPr>
          <a:xfrm>
            <a:off x="0" y="0"/>
            <a:ext cx="2969280" cy="5143320"/>
          </a:xfrm>
          <a:prstGeom prst="rect">
            <a:avLst/>
          </a:prstGeom>
          <a:noFill/>
          <a:ln w="0">
            <a:noFill/>
          </a:ln>
        </p:spPr>
        <p:txBody>
          <a:bodyPr lIns="90000" rIns="90000" tIns="45000" bIns="45000" anchor="t">
            <a:normAutofit fontScale="700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16" name="PlaceHolder 2"/>
          <p:cNvSpPr>
            <a:spLocks noGrp="1"/>
          </p:cNvSpPr>
          <p:nvPr>
            <p:ph type="title"/>
          </p:nvPr>
        </p:nvSpPr>
        <p:spPr>
          <a:xfrm>
            <a:off x="3157560" y="304920"/>
            <a:ext cx="5918400" cy="1445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17" name="PlaceHolder 3"/>
          <p:cNvSpPr>
            <a:spLocks noGrp="1"/>
          </p:cNvSpPr>
          <p:nvPr>
            <p:ph type="body"/>
          </p:nvPr>
        </p:nvSpPr>
        <p:spPr>
          <a:xfrm>
            <a:off x="3505680" y="1961280"/>
            <a:ext cx="5349960" cy="283392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bg>
      <p:bgPr>
        <a:solidFill>
          <a:srgbClr val="000000"/>
        </a:solidFill>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413280" y="309960"/>
            <a:ext cx="8317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pic>
        <p:nvPicPr>
          <p:cNvPr id="19" name="Google Shape;77;p16" descr=""/>
          <p:cNvPicPr/>
          <p:nvPr/>
        </p:nvPicPr>
        <p:blipFill>
          <a:blip r:embed="rId2"/>
          <a:srcRect l="-13357" t="4877" r="13357" b="52464"/>
          <a:stretch/>
        </p:blipFill>
        <p:spPr>
          <a:xfrm rot="10800000">
            <a:off x="360" y="3031920"/>
            <a:ext cx="9143640" cy="2111400"/>
          </a:xfrm>
          <a:prstGeom prst="rect">
            <a:avLst/>
          </a:prstGeom>
          <a:noFill/>
          <a:ln w="0">
            <a:noFill/>
          </a:ln>
        </p:spPr>
      </p:pic>
      <p:pic>
        <p:nvPicPr>
          <p:cNvPr id="20" name="Google Shape;78;p16" descr=""/>
          <p:cNvPicPr/>
          <p:nvPr/>
        </p:nvPicPr>
        <p:blipFill>
          <a:blip r:embed="rId3"/>
          <a:srcRect l="72344" t="25162" r="853" b="22599"/>
          <a:stretch/>
        </p:blipFill>
        <p:spPr>
          <a:xfrm>
            <a:off x="6694200" y="0"/>
            <a:ext cx="2449440" cy="2585880"/>
          </a:xfrm>
          <a:prstGeom prst="rect">
            <a:avLst/>
          </a:prstGeom>
          <a:noFill/>
          <a:ln w="0">
            <a:noFill/>
          </a:ln>
        </p:spPr>
      </p:pic>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2">
    <p:bg>
      <p:bgPr>
        <a:solidFill>
          <a:srgbClr val="000000"/>
        </a:solidFill>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413280" y="309960"/>
            <a:ext cx="77036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pic>
        <p:nvPicPr>
          <p:cNvPr id="22" name="Google Shape;81;p17" descr=""/>
          <p:cNvPicPr/>
          <p:nvPr/>
        </p:nvPicPr>
        <p:blipFill>
          <a:blip r:embed="rId2"/>
          <a:srcRect l="-24476" t="2369" r="24476" b="-2369"/>
          <a:stretch/>
        </p:blipFill>
        <p:spPr>
          <a:xfrm>
            <a:off x="0" y="0"/>
            <a:ext cx="9143640" cy="4951080"/>
          </a:xfrm>
          <a:prstGeom prst="rect">
            <a:avLst/>
          </a:prstGeom>
          <a:noFill/>
          <a:ln w="0">
            <a:noFill/>
          </a:ln>
        </p:spPr>
      </p:pic>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2">
    <p:bg>
      <p:bgPr>
        <a:solidFill>
          <a:srgbClr val="000000"/>
        </a:solidFill>
      </p:bgPr>
    </p:bg>
    <p:spTree>
      <p:nvGrpSpPr>
        <p:cNvPr id="1" name=""/>
        <p:cNvGrpSpPr/>
        <p:nvPr/>
      </p:nvGrpSpPr>
      <p:grpSpPr>
        <a:xfrm>
          <a:off x="0" y="0"/>
          <a:ext cx="0" cy="0"/>
          <a:chOff x="0" y="0"/>
          <a:chExt cx="0" cy="0"/>
        </a:xfrm>
      </p:grpSpPr>
      <p:pic>
        <p:nvPicPr>
          <p:cNvPr id="23" name="Google Shape;83;p18" descr=""/>
          <p:cNvPicPr/>
          <p:nvPr/>
        </p:nvPicPr>
        <p:blipFill>
          <a:blip r:embed="rId2"/>
          <a:stretch/>
        </p:blipFill>
        <p:spPr>
          <a:xfrm>
            <a:off x="0" y="0"/>
            <a:ext cx="9143640" cy="4951080"/>
          </a:xfrm>
          <a:prstGeom prst="rect">
            <a:avLst/>
          </a:prstGeom>
          <a:noFill/>
          <a:ln w="0">
            <a:noFill/>
          </a:ln>
        </p:spPr>
      </p:pic>
      <p:sp>
        <p:nvSpPr>
          <p:cNvPr id="24" name="PlaceHolder 1"/>
          <p:cNvSpPr>
            <a:spLocks noGrp="1"/>
          </p:cNvSpPr>
          <p:nvPr>
            <p:ph type="title"/>
          </p:nvPr>
        </p:nvSpPr>
        <p:spPr>
          <a:xfrm>
            <a:off x="3079080" y="2207160"/>
            <a:ext cx="920520" cy="43596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25" name="PlaceHolder 2"/>
          <p:cNvSpPr>
            <a:spLocks noGrp="1"/>
          </p:cNvSpPr>
          <p:nvPr>
            <p:ph type="title"/>
          </p:nvPr>
        </p:nvSpPr>
        <p:spPr>
          <a:xfrm>
            <a:off x="413280" y="2207160"/>
            <a:ext cx="920520" cy="43560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26" name="PlaceHolder 3"/>
          <p:cNvSpPr>
            <a:spLocks noGrp="1"/>
          </p:cNvSpPr>
          <p:nvPr>
            <p:ph type="title"/>
          </p:nvPr>
        </p:nvSpPr>
        <p:spPr>
          <a:xfrm>
            <a:off x="5746320" y="2207160"/>
            <a:ext cx="920520" cy="43596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27" name="PlaceHolder 4"/>
          <p:cNvSpPr>
            <a:spLocks noGrp="1"/>
          </p:cNvSpPr>
          <p:nvPr>
            <p:ph type="title"/>
          </p:nvPr>
        </p:nvSpPr>
        <p:spPr>
          <a:xfrm>
            <a:off x="413280" y="30996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2"/>
    <p:sldLayoutId id="2147483673" r:id="rId3"/>
    <p:sldLayoutId id="2147483674" r:id="rId4"/>
  </p:sldLayoutIdLst>
</p:sldMaster>
</file>

<file path=ppt/slides/_rels/slide1.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6.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6.xml"/>
</Relationships>
</file>

<file path=ppt/slides/_rels/slide3.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5.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6.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0" name="Google Shape;136;p28" descr=""/>
          <p:cNvPicPr/>
          <p:nvPr/>
        </p:nvPicPr>
        <p:blipFill>
          <a:blip r:embed="rId1"/>
          <a:srcRect l="2425" t="14808" r="2425" b="3824"/>
          <a:stretch/>
        </p:blipFill>
        <p:spPr>
          <a:xfrm>
            <a:off x="5585760" y="691200"/>
            <a:ext cx="3469320" cy="4452120"/>
          </a:xfrm>
          <a:prstGeom prst="rect">
            <a:avLst/>
          </a:prstGeom>
          <a:noFill/>
          <a:ln w="0">
            <a:noFill/>
          </a:ln>
        </p:spPr>
      </p:pic>
      <p:sp>
        <p:nvSpPr>
          <p:cNvPr id="71" name="PlaceHolder 1"/>
          <p:cNvSpPr>
            <a:spLocks noGrp="1"/>
          </p:cNvSpPr>
          <p:nvPr>
            <p:ph type="title"/>
          </p:nvPr>
        </p:nvSpPr>
        <p:spPr>
          <a:xfrm>
            <a:off x="514440" y="495360"/>
            <a:ext cx="5028840" cy="1761840"/>
          </a:xfrm>
          <a:prstGeom prst="rect">
            <a:avLst/>
          </a:prstGeom>
          <a:noFill/>
          <a:ln w="0">
            <a:noFill/>
          </a:ln>
        </p:spPr>
        <p:txBody>
          <a:bodyPr lIns="91440" rIns="91440" tIns="91440" bIns="91440" anchor="b">
            <a:normAutofit fontScale="85000" lnSpcReduction="19999"/>
          </a:bodyPr>
          <a:p>
            <a:pPr indent="0">
              <a:lnSpc>
                <a:spcPct val="100000"/>
              </a:lnSpc>
              <a:buNone/>
              <a:tabLst>
                <a:tab algn="l" pos="0"/>
              </a:tabLst>
            </a:pPr>
            <a:r>
              <a:rPr b="0" lang="fr-FR" sz="4800" strike="noStrike" u="none">
                <a:solidFill>
                  <a:schemeClr val="dk1"/>
                </a:solidFill>
                <a:effectLst/>
                <a:uFillTx/>
                <a:latin typeface="Goldman"/>
                <a:ea typeface="Goldman"/>
              </a:rPr>
              <a:t>Neuro-Adaptive Route Planning for Emergency Vehicles</a:t>
            </a:r>
            <a:endParaRPr b="0" lang="fr-FR" sz="4800" strike="noStrike" u="none">
              <a:solidFill>
                <a:schemeClr val="dk1"/>
              </a:solidFill>
              <a:effectLst/>
              <a:uFillTx/>
              <a:latin typeface="Arial"/>
            </a:endParaRPr>
          </a:p>
        </p:txBody>
      </p:sp>
      <p:sp>
        <p:nvSpPr>
          <p:cNvPr id="72" name="PlaceHolder 2"/>
          <p:cNvSpPr>
            <a:spLocks noGrp="1"/>
          </p:cNvSpPr>
          <p:nvPr>
            <p:ph type="subTitle"/>
          </p:nvPr>
        </p:nvSpPr>
        <p:spPr>
          <a:xfrm>
            <a:off x="514440" y="4095720"/>
            <a:ext cx="2409480" cy="561600"/>
          </a:xfrm>
          <a:prstGeom prst="rect">
            <a:avLst/>
          </a:prstGeom>
          <a:noFill/>
          <a:ln w="0">
            <a:noFill/>
          </a:ln>
        </p:spPr>
        <p:txBody>
          <a:bodyPr lIns="91440" rIns="91440" tIns="91440" bIns="91440" anchor="t">
            <a:normAutofit fontScale="85000" lnSpcReduction="19999"/>
          </a:bodyPr>
          <a:p>
            <a:pPr indent="0">
              <a:lnSpc>
                <a:spcPct val="100000"/>
              </a:lnSpc>
              <a:buNone/>
              <a:tabLst>
                <a:tab algn="l" pos="0"/>
              </a:tabLst>
            </a:pPr>
            <a:r>
              <a:rPr b="0" lang="en-US" sz="1600" strike="noStrike" u="none">
                <a:solidFill>
                  <a:schemeClr val="dk1"/>
                </a:solidFill>
                <a:effectLst/>
                <a:uFillTx/>
                <a:latin typeface="Albert Sans"/>
                <a:ea typeface="Albert Sans"/>
              </a:rPr>
              <a:t>Enhancing Emergency Response Through Innovative AI Solutions</a:t>
            </a:r>
            <a:endParaRPr b="0" lang="en-US" sz="16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5" name="Google Shape;167;p31" descr=""/>
          <p:cNvPicPr/>
          <p:nvPr/>
        </p:nvPicPr>
        <p:blipFill>
          <a:blip r:embed="rId1"/>
          <a:srcRect l="30802" t="0" r="32938" b="0"/>
          <a:stretch/>
        </p:blipFill>
        <p:spPr>
          <a:xfrm>
            <a:off x="0" y="0"/>
            <a:ext cx="2969640" cy="5142960"/>
          </a:xfrm>
          <a:prstGeom prst="rect">
            <a:avLst/>
          </a:prstGeom>
          <a:noFill/>
          <a:ln w="0">
            <a:noFill/>
          </a:ln>
        </p:spPr>
      </p:pic>
      <p:sp>
        <p:nvSpPr>
          <p:cNvPr id="96"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fr-FR" sz="3000" strike="noStrike" u="none">
                <a:solidFill>
                  <a:schemeClr val="dk1"/>
                </a:solidFill>
                <a:effectLst/>
                <a:uFillTx/>
                <a:latin typeface="Goldman"/>
                <a:ea typeface="Goldman"/>
              </a:rPr>
              <a:t>Expected Outcomes for Public Safety</a:t>
            </a:r>
            <a:endParaRPr b="0" lang="fr-FR" sz="3000" strike="noStrike" u="none">
              <a:solidFill>
                <a:schemeClr val="dk1"/>
              </a:solidFill>
              <a:effectLst/>
              <a:uFillTx/>
              <a:latin typeface="Arial"/>
            </a:endParaRPr>
          </a:p>
        </p:txBody>
      </p:sp>
      <p:sp>
        <p:nvSpPr>
          <p:cNvPr id="97"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fr-FR" sz="1400" strike="noStrike" u="none">
                <a:solidFill>
                  <a:schemeClr val="dk1"/>
                </a:solidFill>
                <a:effectLst/>
                <a:uFillTx/>
                <a:latin typeface="Albert Sans"/>
                <a:ea typeface="Albert Sans"/>
              </a:rPr>
              <a:t>The implementation of this neuro-adaptive route planning system is expected to significantly reduce response times for emergency vehicles, create dynamic green corridors, and improve overall public safety. Additionally, it will serve as a foundational element for smart city emergency management systems, enhancing urban mobility and trust in public safety services.</a:t>
            </a:r>
            <a:endParaRPr b="0" lang="fr-FR"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Conclusions</a:t>
            </a:r>
            <a:endParaRPr b="0" lang="fr-FR" sz="4000" strike="noStrike" u="none">
              <a:solidFill>
                <a:schemeClr val="dk1"/>
              </a:solidFill>
              <a:effectLst/>
              <a:uFillTx/>
              <a:latin typeface="Arial"/>
            </a:endParaRPr>
          </a:p>
        </p:txBody>
      </p:sp>
      <p:sp>
        <p:nvSpPr>
          <p:cNvPr id="99"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In conclusion, the neuro-adaptive route planning system represents a transformative approach to enhancing emergency vehicle response times. By harnessing AI technologies and effective traffic management strategies, we can save lives and improve public safety. The proposed system not only optimizes routes but also establishes a framework for future smart city initiatives.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PlaceHolder 1"/>
          <p:cNvSpPr>
            <a:spLocks noGrp="1"/>
          </p:cNvSpPr>
          <p:nvPr>
            <p:ph type="title"/>
          </p:nvPr>
        </p:nvSpPr>
        <p:spPr>
          <a:xfrm>
            <a:off x="561960" y="504720"/>
            <a:ext cx="5086080" cy="1056960"/>
          </a:xfrm>
          <a:prstGeom prst="rect">
            <a:avLst/>
          </a:prstGeom>
          <a:noFill/>
          <a:ln w="0">
            <a:noFill/>
          </a:ln>
        </p:spPr>
        <p:txBody>
          <a:bodyPr lIns="91440" rIns="91440" tIns="91440" bIns="91440" anchor="b">
            <a:normAutofit/>
          </a:bodyPr>
          <a:p>
            <a:pPr indent="0">
              <a:lnSpc>
                <a:spcPct val="100000"/>
              </a:lnSpc>
              <a:buNone/>
              <a:tabLst>
                <a:tab algn="l" pos="0"/>
              </a:tabLst>
            </a:pPr>
            <a:r>
              <a:rPr b="0" lang="fr-FR" sz="5400" strike="noStrike" u="none">
                <a:solidFill>
                  <a:schemeClr val="dk1"/>
                </a:solidFill>
                <a:effectLst/>
                <a:uFillTx/>
                <a:latin typeface="Goldman"/>
                <a:ea typeface="Goldman"/>
              </a:rPr>
              <a:t>Thank you!</a:t>
            </a:r>
            <a:endParaRPr b="0" lang="fr-FR" sz="5400" strike="noStrike" u="none">
              <a:solidFill>
                <a:schemeClr val="dk1"/>
              </a:solidFill>
              <a:effectLst/>
              <a:uFillTx/>
              <a:latin typeface="Arial"/>
            </a:endParaRPr>
          </a:p>
        </p:txBody>
      </p:sp>
      <p:sp>
        <p:nvSpPr>
          <p:cNvPr id="101" name="PlaceHolder 2"/>
          <p:cNvSpPr>
            <a:spLocks noGrp="1"/>
          </p:cNvSpPr>
          <p:nvPr>
            <p:ph type="subTitle"/>
          </p:nvPr>
        </p:nvSpPr>
        <p:spPr>
          <a:xfrm>
            <a:off x="561960" y="1562040"/>
            <a:ext cx="4447800" cy="1228320"/>
          </a:xfrm>
          <a:prstGeom prst="rect">
            <a:avLst/>
          </a:prstGeom>
          <a:noFill/>
          <a:ln w="0">
            <a:noFill/>
          </a:ln>
        </p:spPr>
        <p:txBody>
          <a:bodyPr lIns="91440" rIns="91440" tIns="91440" bIns="91440" anchor="t">
            <a:normAutofit/>
          </a:bodyPr>
          <a:p>
            <a:pPr indent="0">
              <a:lnSpc>
                <a:spcPct val="100000"/>
              </a:lnSpc>
              <a:buNone/>
              <a:tabLst>
                <a:tab algn="l" pos="0"/>
              </a:tabLst>
            </a:pPr>
            <a:r>
              <a:rPr b="0" lang="en-US" sz="1200" strike="noStrike" u="none">
                <a:solidFill>
                  <a:schemeClr val="dk1"/>
                </a:solidFill>
                <a:effectLst/>
                <a:uFillTx/>
                <a:latin typeface="Albert Sans"/>
                <a:ea typeface="Albert Sans"/>
              </a:rPr>
              <a:t>Do you have any questions?</a:t>
            </a:r>
            <a:endParaRPr b="0" lang="en-US" sz="1200" strike="noStrike" u="none">
              <a:solidFill>
                <a:srgbClr val="ffffff"/>
              </a:solidFill>
              <a:effectLst/>
              <a:uFillTx/>
              <a:latin typeface="OpenSymbol"/>
            </a:endParaRPr>
          </a:p>
        </p:txBody>
      </p:sp>
      <p:grpSp>
        <p:nvGrpSpPr>
          <p:cNvPr id="102" name="Google Shape;303;p41"/>
          <p:cNvGrpSpPr/>
          <p:nvPr/>
        </p:nvGrpSpPr>
        <p:grpSpPr>
          <a:xfrm>
            <a:off x="7415280" y="4388040"/>
            <a:ext cx="275760" cy="275760"/>
            <a:chOff x="7415280" y="4388040"/>
            <a:chExt cx="275760" cy="275760"/>
          </a:xfrm>
        </p:grpSpPr>
        <p:sp>
          <p:nvSpPr>
            <p:cNvPr id="103" name="Google Shape;304;p41"/>
            <p:cNvSpPr/>
            <p:nvPr/>
          </p:nvSpPr>
          <p:spPr>
            <a:xfrm>
              <a:off x="7415280" y="4388040"/>
              <a:ext cx="275760" cy="275760"/>
            </a:xfrm>
            <a:custGeom>
              <a:avLst/>
              <a:gdLst>
                <a:gd name="textAreaLeft" fmla="*/ 0 w 275760"/>
                <a:gd name="textAreaRight" fmla="*/ 276120 w 275760"/>
                <a:gd name="textAreaTop" fmla="*/ 0 h 275760"/>
                <a:gd name="textAreaBottom" fmla="*/ 276120 h 2757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04" name="Google Shape;305;p41"/>
            <p:cNvSpPr/>
            <p:nvPr/>
          </p:nvSpPr>
          <p:spPr>
            <a:xfrm>
              <a:off x="7479360" y="4453560"/>
              <a:ext cx="146880" cy="144000"/>
            </a:xfrm>
            <a:custGeom>
              <a:avLst/>
              <a:gdLst>
                <a:gd name="textAreaLeft" fmla="*/ 0 w 146880"/>
                <a:gd name="textAreaRight" fmla="*/ 147240 w 146880"/>
                <a:gd name="textAreaTop" fmla="*/ 0 h 144000"/>
                <a:gd name="textAreaBottom" fmla="*/ 144360 h 1440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72000" bIns="72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05" name="Google Shape;306;p41"/>
            <p:cNvSpPr/>
            <p:nvPr/>
          </p:nvSpPr>
          <p:spPr>
            <a:xfrm>
              <a:off x="7608960" y="4423320"/>
              <a:ext cx="37440" cy="37080"/>
            </a:xfrm>
            <a:custGeom>
              <a:avLst/>
              <a:gdLst>
                <a:gd name="textAreaLeft" fmla="*/ 0 w 37440"/>
                <a:gd name="textAreaRight" fmla="*/ 37800 w 37440"/>
                <a:gd name="textAreaTop" fmla="*/ 0 h 37080"/>
                <a:gd name="textAreaBottom" fmla="*/ 37440 h 370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grpSp>
        <p:nvGrpSpPr>
          <p:cNvPr id="106" name="Google Shape;307;p41"/>
          <p:cNvGrpSpPr/>
          <p:nvPr/>
        </p:nvGrpSpPr>
        <p:grpSpPr>
          <a:xfrm>
            <a:off x="7901640" y="4406760"/>
            <a:ext cx="266400" cy="237960"/>
            <a:chOff x="7901640" y="4406760"/>
            <a:chExt cx="266400" cy="237960"/>
          </a:xfrm>
        </p:grpSpPr>
        <p:sp>
          <p:nvSpPr>
            <p:cNvPr id="107" name="Google Shape;308;p41"/>
            <p:cNvSpPr/>
            <p:nvPr/>
          </p:nvSpPr>
          <p:spPr>
            <a:xfrm>
              <a:off x="7911000" y="4490640"/>
              <a:ext cx="60840" cy="154080"/>
            </a:xfrm>
            <a:custGeom>
              <a:avLst/>
              <a:gdLst>
                <a:gd name="textAreaLeft" fmla="*/ 0 w 60840"/>
                <a:gd name="textAreaRight" fmla="*/ 61200 w 60840"/>
                <a:gd name="textAreaTop" fmla="*/ 0 h 154080"/>
                <a:gd name="textAreaBottom" fmla="*/ 154440 h 15408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08" name="Google Shape;309;p41"/>
            <p:cNvSpPr/>
            <p:nvPr/>
          </p:nvSpPr>
          <p:spPr>
            <a:xfrm>
              <a:off x="7901640" y="440676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35280" bIns="3528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09" name="Google Shape;310;p41"/>
            <p:cNvSpPr/>
            <p:nvPr/>
          </p:nvSpPr>
          <p:spPr>
            <a:xfrm>
              <a:off x="8004240" y="4490640"/>
              <a:ext cx="163800" cy="154080"/>
            </a:xfrm>
            <a:custGeom>
              <a:avLst/>
              <a:gdLst>
                <a:gd name="textAreaLeft" fmla="*/ 0 w 163800"/>
                <a:gd name="textAreaRight" fmla="*/ 164160 w 163800"/>
                <a:gd name="textAreaTop" fmla="*/ 0 h 154080"/>
                <a:gd name="textAreaBottom" fmla="*/ 154440 h 15408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110" name="Google Shape;311;p41"/>
          <p:cNvSpPr/>
          <p:nvPr/>
        </p:nvSpPr>
        <p:spPr>
          <a:xfrm>
            <a:off x="5581800" y="4000680"/>
            <a:ext cx="3085920" cy="256680"/>
          </a:xfrm>
          <a:prstGeom prst="rect">
            <a:avLst/>
          </a:prstGeom>
          <a:noFill/>
          <a:ln w="0">
            <a:noFill/>
          </a:ln>
        </p:spPr>
        <p:style>
          <a:lnRef idx="0"/>
          <a:fillRef idx="0"/>
          <a:effectRef idx="0"/>
          <a:fontRef idx="minor"/>
        </p:style>
        <p:txBody>
          <a:bodyPr lIns="0" rIns="0" tIns="0" bIns="0" anchor="t">
            <a:normAutofit lnSpcReduction="9999"/>
          </a:bodyPr>
          <a:p>
            <a:pPr algn="r" defTabSz="914400">
              <a:lnSpc>
                <a:spcPct val="100000"/>
              </a:lnSpc>
              <a:tabLst>
                <a:tab algn="l" pos="0"/>
              </a:tabLst>
            </a:pPr>
            <a:r>
              <a:rPr b="0" lang="fr-FR" sz="1800" strike="noStrike" u="none">
                <a:solidFill>
                  <a:schemeClr val="dk1"/>
                </a:solidFill>
                <a:effectLst/>
                <a:uFillTx/>
                <a:latin typeface="Arial"/>
              </a:rPr>
              <a:t>+00 000 000 000</a:t>
            </a:r>
            <a:endParaRPr b="0" lang="en-US" sz="1800" strike="noStrike" u="none">
              <a:solidFill>
                <a:srgbClr val="ffffff"/>
              </a:solidFill>
              <a:effectLst/>
              <a:uFillTx/>
              <a:latin typeface="OpenSymbol"/>
            </a:endParaRPr>
          </a:p>
        </p:txBody>
      </p:sp>
      <p:sp>
        <p:nvSpPr>
          <p:cNvPr id="111" name="Google Shape;312;p41"/>
          <p:cNvSpPr/>
          <p:nvPr/>
        </p:nvSpPr>
        <p:spPr>
          <a:xfrm>
            <a:off x="8379000" y="4388760"/>
            <a:ext cx="268200" cy="273960"/>
          </a:xfrm>
          <a:custGeom>
            <a:avLst/>
            <a:gdLst>
              <a:gd name="textAreaLeft" fmla="*/ 0 w 268200"/>
              <a:gd name="textAreaRight" fmla="*/ 268560 w 268200"/>
              <a:gd name="textAreaTop" fmla="*/ 0 h 273960"/>
              <a:gd name="textAreaBottom" fmla="*/ 274320 h 273960"/>
            </a:gdLst>
            <a:ahLst/>
            <a:cxnLst/>
            <a:rect l="textAreaLeft" t="textAreaTop" r="textAreaRight" b="textAreaBottom"/>
            <a:pathLst>
              <a:path w="6712561" h="6860069">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w="0">
            <a:noFill/>
          </a:ln>
        </p:spPr>
        <p:style>
          <a:lnRef idx="0"/>
          <a:fillRef idx="0"/>
          <a:effectRef idx="0"/>
          <a:fontRef idx="minor"/>
        </p:style>
        <p:txBody>
          <a:bodyPr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3" name="Google Shape;167;p31" descr=""/>
          <p:cNvPicPr/>
          <p:nvPr/>
        </p:nvPicPr>
        <p:blipFill>
          <a:blip r:embed="rId1"/>
          <a:srcRect l="30802" t="0" r="32938" b="0"/>
          <a:stretch/>
        </p:blipFill>
        <p:spPr>
          <a:xfrm>
            <a:off x="0" y="0"/>
            <a:ext cx="2969640" cy="5142960"/>
          </a:xfrm>
          <a:prstGeom prst="rect">
            <a:avLst/>
          </a:prstGeom>
          <a:noFill/>
          <a:ln w="0">
            <a:noFill/>
          </a:ln>
        </p:spPr>
      </p:pic>
      <p:sp>
        <p:nvSpPr>
          <p:cNvPr id="74"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fr-FR" sz="3000" strike="noStrike" u="none">
                <a:solidFill>
                  <a:schemeClr val="dk1"/>
                </a:solidFill>
                <a:effectLst/>
                <a:uFillTx/>
                <a:latin typeface="Goldman"/>
                <a:ea typeface="Goldman"/>
              </a:rPr>
              <a:t>Introduction</a:t>
            </a:r>
            <a:endParaRPr b="0" lang="fr-FR" sz="3000" strike="noStrike" u="none">
              <a:solidFill>
                <a:schemeClr val="dk1"/>
              </a:solidFill>
              <a:effectLst/>
              <a:uFillTx/>
              <a:latin typeface="Arial"/>
            </a:endParaRPr>
          </a:p>
        </p:txBody>
      </p:sp>
      <p:sp>
        <p:nvSpPr>
          <p:cNvPr id="75"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fr-FR" sz="1400" strike="noStrike" u="none">
                <a:solidFill>
                  <a:schemeClr val="dk1"/>
                </a:solidFill>
                <a:effectLst/>
                <a:uFillTx/>
                <a:latin typeface="Albert Sans"/>
                <a:ea typeface="Albert Sans"/>
              </a:rPr>
              <a:t>This presentation outlines the need for a neuro-adaptive route planning system designed to improve emergency vehicle response times. It discusses the critical problem of traffic delays, presents an innovative AI solution, and explores core features and expected outcomes that prioritize public safety and efficiency in emergency situations.</a:t>
            </a:r>
            <a:endParaRPr b="0" lang="fr-FR"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6" name="Google Shape;174;p32" descr=""/>
          <p:cNvPicPr/>
          <p:nvPr/>
        </p:nvPicPr>
        <p:blipFill>
          <a:blip r:embed="rId1"/>
          <a:stretch/>
        </p:blipFill>
        <p:spPr>
          <a:xfrm flipH="1">
            <a:off x="5195520" y="1507320"/>
            <a:ext cx="3948480" cy="2973240"/>
          </a:xfrm>
          <a:prstGeom prst="rect">
            <a:avLst/>
          </a:prstGeom>
          <a:noFill/>
          <a:ln w="0">
            <a:noFill/>
          </a:ln>
        </p:spPr>
      </p:pic>
      <p:sp>
        <p:nvSpPr>
          <p:cNvPr id="77" name="PlaceHolder 1"/>
          <p:cNvSpPr>
            <a:spLocks noGrp="1"/>
          </p:cNvSpPr>
          <p:nvPr>
            <p:ph type="subTitle"/>
          </p:nvPr>
        </p:nvSpPr>
        <p:spPr>
          <a:xfrm>
            <a:off x="371520" y="3933720"/>
            <a:ext cx="4790880" cy="704520"/>
          </a:xfrm>
          <a:prstGeom prst="rect">
            <a:avLst/>
          </a:prstGeom>
          <a:noFill/>
          <a:ln w="0">
            <a:noFill/>
          </a:ln>
        </p:spPr>
        <p:txBody>
          <a:bodyPr lIns="91440" rIns="91440" tIns="91440" bIns="91440" anchor="t">
            <a:normAutofit/>
          </a:bodyPr>
          <a:p>
            <a:pPr algn="ctr"/>
            <a:endParaRPr b="0" lang="en-US" sz="1400" strike="noStrike" u="none">
              <a:solidFill>
                <a:schemeClr val="dk1"/>
              </a:solidFill>
              <a:effectLst/>
              <a:uFillTx/>
              <a:latin typeface="Albert Sans"/>
              <a:ea typeface="Albert Sans"/>
            </a:endParaRPr>
          </a:p>
        </p:txBody>
      </p:sp>
      <p:sp>
        <p:nvSpPr>
          <p:cNvPr id="78" name="PlaceHolder 2"/>
          <p:cNvSpPr>
            <a:spLocks noGrp="1"/>
          </p:cNvSpPr>
          <p:nvPr>
            <p:ph type="title"/>
          </p:nvPr>
        </p:nvSpPr>
        <p:spPr>
          <a:xfrm>
            <a:off x="371520" y="2352600"/>
            <a:ext cx="4790880" cy="1580760"/>
          </a:xfrm>
          <a:prstGeom prst="rect">
            <a:avLst/>
          </a:prstGeom>
          <a:noFill/>
          <a:ln w="0">
            <a:noFill/>
          </a:ln>
        </p:spPr>
        <p:txBody>
          <a:bodyPr lIns="91440" rIns="91440" tIns="91440" bIns="91440" anchor="b">
            <a:normAutofit lnSpcReduction="9999"/>
          </a:bodyPr>
          <a:p>
            <a:pPr indent="0">
              <a:lnSpc>
                <a:spcPct val="100000"/>
              </a:lnSpc>
              <a:buNone/>
              <a:tabLst>
                <a:tab algn="l" pos="0"/>
              </a:tabLst>
            </a:pPr>
            <a:r>
              <a:rPr b="0" lang="fr-FR" sz="4600" strike="noStrike" u="none">
                <a:solidFill>
                  <a:schemeClr val="dk1"/>
                </a:solidFill>
                <a:effectLst/>
                <a:uFillTx/>
                <a:latin typeface="Goldman"/>
                <a:ea typeface="Goldman"/>
              </a:rPr>
              <a:t>Problem Statement &amp; Proposed Solution</a:t>
            </a:r>
            <a:endParaRPr b="0" lang="fr-FR" sz="4600" strike="noStrike" u="none">
              <a:solidFill>
                <a:schemeClr val="dk1"/>
              </a:solidFill>
              <a:effectLst/>
              <a:uFillTx/>
              <a:latin typeface="Arial"/>
            </a:endParaRPr>
          </a:p>
        </p:txBody>
      </p:sp>
      <p:sp>
        <p:nvSpPr>
          <p:cNvPr id="79" name="PlaceHolder 3"/>
          <p:cNvSpPr>
            <a:spLocks noGrp="1"/>
          </p:cNvSpPr>
          <p:nvPr>
            <p:ph type="title"/>
          </p:nvPr>
        </p:nvSpPr>
        <p:spPr>
          <a:xfrm>
            <a:off x="6353280" y="15228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fr-FR" sz="6000" strike="noStrike" u="none">
                <a:solidFill>
                  <a:schemeClr val="dk1"/>
                </a:solidFill>
                <a:effectLst/>
                <a:uFillTx/>
                <a:latin typeface="Goldman"/>
                <a:ea typeface="Goldman"/>
              </a:rPr>
              <a:t>01</a:t>
            </a:r>
            <a:endParaRPr b="0" lang="fr-FR" sz="6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lnSpcReduction="9999"/>
          </a:bodyPr>
          <a:p>
            <a:pPr indent="0" algn="r">
              <a:lnSpc>
                <a:spcPct val="100000"/>
              </a:lnSpc>
              <a:buNone/>
              <a:tabLst>
                <a:tab algn="l" pos="0"/>
              </a:tabLst>
            </a:pPr>
            <a:r>
              <a:rPr b="0" lang="fr-FR" sz="4000" strike="noStrike" u="none">
                <a:solidFill>
                  <a:schemeClr val="dk1"/>
                </a:solidFill>
                <a:effectLst/>
                <a:uFillTx/>
                <a:latin typeface="Goldman"/>
                <a:ea typeface="Goldman"/>
              </a:rPr>
              <a:t>Traffic Delays Impacting Emergency Response</a:t>
            </a:r>
            <a:endParaRPr b="0" lang="fr-FR" sz="4000" strike="noStrike" u="none">
              <a:solidFill>
                <a:schemeClr val="dk1"/>
              </a:solidFill>
              <a:effectLst/>
              <a:uFillTx/>
              <a:latin typeface="Arial"/>
            </a:endParaRPr>
          </a:p>
        </p:txBody>
      </p:sp>
      <p:sp>
        <p:nvSpPr>
          <p:cNvPr id="81"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Emergency vehicles like ambulances and fire trucks often experience significant delays due to traffic congestion and ineffective coordination. These delays can lead to life-threatening situations, reduced public trust, and escalated emergencies. Addressing these challenges requires a comprehensive solution that enhances real-time navigation to improve response times.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2" name="Google Shape;167;p31" descr=""/>
          <p:cNvPicPr/>
          <p:nvPr/>
        </p:nvPicPr>
        <p:blipFill>
          <a:blip r:embed="rId1"/>
          <a:srcRect l="30802" t="0" r="32938" b="0"/>
          <a:stretch/>
        </p:blipFill>
        <p:spPr>
          <a:xfrm>
            <a:off x="0" y="0"/>
            <a:ext cx="2969640" cy="5142960"/>
          </a:xfrm>
          <a:prstGeom prst="rect">
            <a:avLst/>
          </a:prstGeom>
          <a:noFill/>
          <a:ln w="0">
            <a:noFill/>
          </a:ln>
        </p:spPr>
      </p:pic>
      <p:sp>
        <p:nvSpPr>
          <p:cNvPr id="83"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fr-FR" sz="3000" strike="noStrike" u="none">
                <a:solidFill>
                  <a:schemeClr val="dk1"/>
                </a:solidFill>
                <a:effectLst/>
                <a:uFillTx/>
                <a:latin typeface="Goldman"/>
                <a:ea typeface="Goldman"/>
              </a:rPr>
              <a:t>AI-Powered Neuro-Adaptive System Overview</a:t>
            </a:r>
            <a:endParaRPr b="0" lang="fr-FR" sz="3000" strike="noStrike" u="none">
              <a:solidFill>
                <a:schemeClr val="dk1"/>
              </a:solidFill>
              <a:effectLst/>
              <a:uFillTx/>
              <a:latin typeface="Arial"/>
            </a:endParaRPr>
          </a:p>
        </p:txBody>
      </p:sp>
      <p:sp>
        <p:nvSpPr>
          <p:cNvPr id="84"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fr-FR" sz="1400" strike="noStrike" u="none">
                <a:solidFill>
                  <a:schemeClr val="dk1"/>
                </a:solidFill>
                <a:effectLst/>
                <a:uFillTx/>
                <a:latin typeface="Albert Sans"/>
                <a:ea typeface="Albert Sans"/>
              </a:rPr>
              <a:t>The proposed solution involves developing an AI-powered neuro-adaptive system that optimizes emergency vehicle routes. This includes controlling traffic signals in real-time to create “green corridors” and rerouting nearby vehicles through V2V and V2I communication. The system aims to prioritize road space and predict traffic patterns to ensure swift passage for emergency responders.</a:t>
            </a:r>
            <a:endParaRPr b="0" lang="fr-FR"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lnSpcReduction="9999"/>
          </a:bodyPr>
          <a:p>
            <a:pPr indent="0" algn="r">
              <a:lnSpc>
                <a:spcPct val="100000"/>
              </a:lnSpc>
              <a:buNone/>
              <a:tabLst>
                <a:tab algn="l" pos="0"/>
              </a:tabLst>
            </a:pPr>
            <a:r>
              <a:rPr b="0" lang="fr-FR" sz="4000" strike="noStrike" u="none">
                <a:solidFill>
                  <a:schemeClr val="dk1"/>
                </a:solidFill>
                <a:effectLst/>
                <a:uFillTx/>
                <a:latin typeface="Goldman"/>
                <a:ea typeface="Goldman"/>
              </a:rPr>
              <a:t>Real-Time Route Optimization &amp; Traffic Control</a:t>
            </a:r>
            <a:endParaRPr b="0" lang="fr-FR" sz="4000" strike="noStrike" u="none">
              <a:solidFill>
                <a:schemeClr val="dk1"/>
              </a:solidFill>
              <a:effectLst/>
              <a:uFillTx/>
              <a:latin typeface="Arial"/>
            </a:endParaRPr>
          </a:p>
        </p:txBody>
      </p:sp>
      <p:sp>
        <p:nvSpPr>
          <p:cNvPr id="86"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The neuro-adaptive system utilizes AI neural networks to predict congestion and dynamically select the fastest and safest routes for emergency vehicles. Additionally, it implements adaptive traffic signal control, ensuring that signals along the emergency route turn green automatically. This integration effectively minimizes delays and enhances the efficiency of emergency response.</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7" name="Google Shape;174;p32" descr=""/>
          <p:cNvPicPr/>
          <p:nvPr/>
        </p:nvPicPr>
        <p:blipFill>
          <a:blip r:embed="rId1"/>
          <a:stretch/>
        </p:blipFill>
        <p:spPr>
          <a:xfrm flipH="1">
            <a:off x="5195520" y="1507320"/>
            <a:ext cx="3948480" cy="2973240"/>
          </a:xfrm>
          <a:prstGeom prst="rect">
            <a:avLst/>
          </a:prstGeom>
          <a:noFill/>
          <a:ln w="0">
            <a:noFill/>
          </a:ln>
        </p:spPr>
      </p:pic>
      <p:sp>
        <p:nvSpPr>
          <p:cNvPr id="88" name="PlaceHolder 1"/>
          <p:cNvSpPr>
            <a:spLocks noGrp="1"/>
          </p:cNvSpPr>
          <p:nvPr>
            <p:ph type="subTitle"/>
          </p:nvPr>
        </p:nvSpPr>
        <p:spPr>
          <a:xfrm>
            <a:off x="371520" y="3933720"/>
            <a:ext cx="4790880" cy="704520"/>
          </a:xfrm>
          <a:prstGeom prst="rect">
            <a:avLst/>
          </a:prstGeom>
          <a:noFill/>
          <a:ln w="0">
            <a:noFill/>
          </a:ln>
        </p:spPr>
        <p:txBody>
          <a:bodyPr lIns="91440" rIns="91440" tIns="91440" bIns="91440" anchor="t">
            <a:normAutofit/>
          </a:bodyPr>
          <a:p>
            <a:pPr algn="ctr"/>
            <a:endParaRPr b="0" lang="en-US" sz="1400" strike="noStrike" u="none">
              <a:solidFill>
                <a:schemeClr val="dk1"/>
              </a:solidFill>
              <a:effectLst/>
              <a:uFillTx/>
              <a:latin typeface="Albert Sans"/>
              <a:ea typeface="Albert Sans"/>
            </a:endParaRPr>
          </a:p>
        </p:txBody>
      </p:sp>
      <p:sp>
        <p:nvSpPr>
          <p:cNvPr id="89" name="PlaceHolder 2"/>
          <p:cNvSpPr>
            <a:spLocks noGrp="1"/>
          </p:cNvSpPr>
          <p:nvPr>
            <p:ph type="title"/>
          </p:nvPr>
        </p:nvSpPr>
        <p:spPr>
          <a:xfrm>
            <a:off x="371520" y="2352600"/>
            <a:ext cx="4790880" cy="1580760"/>
          </a:xfrm>
          <a:prstGeom prst="rect">
            <a:avLst/>
          </a:prstGeom>
          <a:noFill/>
          <a:ln w="0">
            <a:noFill/>
          </a:ln>
        </p:spPr>
        <p:txBody>
          <a:bodyPr lIns="91440" rIns="91440" tIns="91440" bIns="91440" anchor="b">
            <a:normAutofit lnSpcReduction="9999"/>
          </a:bodyPr>
          <a:p>
            <a:pPr indent="0">
              <a:lnSpc>
                <a:spcPct val="100000"/>
              </a:lnSpc>
              <a:buNone/>
              <a:tabLst>
                <a:tab algn="l" pos="0"/>
              </a:tabLst>
            </a:pPr>
            <a:r>
              <a:rPr b="0" lang="fr-FR" sz="4600" strike="noStrike" u="none">
                <a:solidFill>
                  <a:schemeClr val="dk1"/>
                </a:solidFill>
                <a:effectLst/>
                <a:uFillTx/>
                <a:latin typeface="Goldman"/>
                <a:ea typeface="Goldman"/>
              </a:rPr>
              <a:t>Core Features &amp; Technologies</a:t>
            </a:r>
            <a:endParaRPr b="0" lang="fr-FR" sz="4600" strike="noStrike" u="none">
              <a:solidFill>
                <a:schemeClr val="dk1"/>
              </a:solidFill>
              <a:effectLst/>
              <a:uFillTx/>
              <a:latin typeface="Arial"/>
            </a:endParaRPr>
          </a:p>
        </p:txBody>
      </p:sp>
      <p:sp>
        <p:nvSpPr>
          <p:cNvPr id="90" name="PlaceHolder 3"/>
          <p:cNvSpPr>
            <a:spLocks noGrp="1"/>
          </p:cNvSpPr>
          <p:nvPr>
            <p:ph type="title"/>
          </p:nvPr>
        </p:nvSpPr>
        <p:spPr>
          <a:xfrm>
            <a:off x="6353280" y="15228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fr-FR" sz="6000" strike="noStrike" u="none">
                <a:solidFill>
                  <a:schemeClr val="dk1"/>
                </a:solidFill>
                <a:effectLst/>
                <a:uFillTx/>
                <a:latin typeface="Goldman"/>
                <a:ea typeface="Goldman"/>
              </a:rPr>
              <a:t>02</a:t>
            </a:r>
            <a:endParaRPr b="0" lang="fr-FR" sz="6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Key Features of the Proposed System</a:t>
            </a:r>
            <a:endParaRPr b="0" lang="fr-FR" sz="4000" strike="noStrike" u="none">
              <a:solidFill>
                <a:schemeClr val="dk1"/>
              </a:solidFill>
              <a:effectLst/>
              <a:uFillTx/>
              <a:latin typeface="Arial"/>
            </a:endParaRPr>
          </a:p>
        </p:txBody>
      </p:sp>
      <p:sp>
        <p:nvSpPr>
          <p:cNvPr id="92"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Key features include real-time route optimization, adaptive traffic signal control, and vehicle rerouting capabilities. The system uses AI to detect obstacles and incidents in real-time, allowing for instant replanning of routes. Moreover, it coordinates multiple emergency vehicles to avoid conflicts, ensuring an efficient emergency response strategy.</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Technologies Employed in Development</a:t>
            </a:r>
            <a:endParaRPr b="0" lang="fr-FR" sz="4000" strike="noStrike" u="none">
              <a:solidFill>
                <a:schemeClr val="dk1"/>
              </a:solidFill>
              <a:effectLst/>
              <a:uFillTx/>
              <a:latin typeface="Arial"/>
            </a:endParaRPr>
          </a:p>
        </p:txBody>
      </p:sp>
      <p:sp>
        <p:nvSpPr>
          <p:cNvPr id="94"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The project relies on advanced technologies such as Deep Reinforcement Learning for decision-making and IoT sensors paired with traffic cameras for real-time data. V2X communication enables vehicle-to-infrastructure coordination, while cloud and edge AI support rapid computations. This robust tech stack enhances the system’s effectiveness in managing emergency routes.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2025-08-28T17:47:41Z</dcterms:created>
  <dc:creator>Unknown Creator</dc:creator>
  <dc:description/>
  <dc:language>en-US</dc:language>
  <cp:lastModifiedBy>Unknown Creator</cp:lastModifiedBy>
  <dcterms:modified xsi:type="dcterms:W3CDTF">2025-08-28T17:47:41Z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